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1" r:id="rId9"/>
    <p:sldId id="259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B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1ED35-FAC4-4B07-858A-54A3025B55EC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CA1F-E39A-47F2-B092-A1DBF43FD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Геометрия от истоков и до наших дней.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C:\Users\Ирина\Desktop\Arsimet-Resim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3671893" cy="406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696" y="1714488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Monotype Corsiva" pitchFamily="66" charset="0"/>
              </a:rPr>
              <a:t>Желаю успехов в изучении геометрии!</a:t>
            </a:r>
            <a:endParaRPr lang="ru-RU" sz="8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Ирина\Desktop\0_901d6_a9191f6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266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геометрия\4216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683835" cy="40719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Появление геометрии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Ирина\Desktop\геометрия\6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4190996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</a:rPr>
              <a:t>Значение слова </a:t>
            </a:r>
            <a:endParaRPr lang="ru-RU" sz="5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Геометрия –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«землемерие»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5400000">
            <a:off x="3658484" y="2051137"/>
            <a:ext cx="576868" cy="8929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3" idx="2"/>
          </p:cNvCxnSpPr>
          <p:nvPr/>
        </p:nvCxnSpPr>
        <p:spPr>
          <a:xfrm rot="16200000" flipH="1">
            <a:off x="4622895" y="1979699"/>
            <a:ext cx="576870" cy="103585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472" y="285749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гео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»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- по –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гречески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земля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285749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метрео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»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- мерить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Ирина\Desktop\геометрия\36019_html_5c4dc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929066"/>
            <a:ext cx="4929222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геометрия\00_clip_image0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3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геометрия\древняя геометрия среди современн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5110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42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Древняя геометрия среди современной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Примеры геометрических фигур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1428736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2428868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57290" y="3286124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14414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71934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314324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285852" y="4143380"/>
            <a:ext cx="1847864" cy="1223970"/>
            <a:chOff x="1285852" y="4143380"/>
            <a:chExt cx="1847864" cy="122397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285852" y="4143380"/>
              <a:ext cx="1214446" cy="1214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 flipV="1">
              <a:off x="1285852" y="5357826"/>
              <a:ext cx="1847864" cy="95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:\Users\Ирина\Desktop\532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47997"/>
            <a:ext cx="3929090" cy="2445859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429388" y="4357694"/>
            <a:ext cx="1643074" cy="13573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29388" y="5786454"/>
            <a:ext cx="192882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Ирина\Desktop\ru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834" y="1000108"/>
            <a:ext cx="3918884" cy="3000396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5214942" y="1857364"/>
            <a:ext cx="1928826" cy="121444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143504" y="300037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072330" y="178592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00034" y="928670"/>
            <a:ext cx="2357454" cy="207170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00430" y="1071546"/>
            <a:ext cx="2143140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214818"/>
            <a:ext cx="2214578" cy="2071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Примеры геометрических фигур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702" y="1071546"/>
            <a:ext cx="2143140" cy="2071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треугольник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328612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окружность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328612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круг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51435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квадрат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Геометрия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3451581" y="1022698"/>
            <a:ext cx="597765" cy="1357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9124" y="1428736"/>
            <a:ext cx="1428760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24" y="21431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/>
              <a:t>Планиметрия</a:t>
            </a:r>
            <a:endParaRPr lang="ru-RU" sz="36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21431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/>
              <a:t>Стереометрия</a:t>
            </a:r>
            <a:endParaRPr lang="ru-RU" sz="36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71462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Свойства фигур на плоскости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71462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Свойства фигур в пространстве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57158" y="3786190"/>
            <a:ext cx="1643074" cy="114300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5072074"/>
            <a:ext cx="2571768" cy="1214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2"/>
          <p:cNvGrpSpPr>
            <a:grpSpLocks/>
          </p:cNvGrpSpPr>
          <p:nvPr/>
        </p:nvGrpSpPr>
        <p:grpSpPr bwMode="auto">
          <a:xfrm>
            <a:off x="4714876" y="4000504"/>
            <a:ext cx="1928826" cy="2214578"/>
            <a:chOff x="785786" y="1643050"/>
            <a:chExt cx="2786082" cy="34290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Цилиндр 18"/>
            <p:cNvSpPr/>
            <p:nvPr/>
          </p:nvSpPr>
          <p:spPr>
            <a:xfrm>
              <a:off x="857224" y="1643050"/>
              <a:ext cx="2643207" cy="3357587"/>
            </a:xfrm>
            <a:prstGeom prst="can">
              <a:avLst>
                <a:gd name="adj" fmla="val 2667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0" name="Группа 25"/>
            <p:cNvGrpSpPr>
              <a:grpSpLocks/>
            </p:cNvGrpSpPr>
            <p:nvPr/>
          </p:nvGrpSpPr>
          <p:grpSpPr bwMode="auto">
            <a:xfrm>
              <a:off x="785786" y="4357694"/>
              <a:ext cx="2786082" cy="714380"/>
              <a:chOff x="1428728" y="5000636"/>
              <a:chExt cx="2714644" cy="714380"/>
            </a:xfrm>
            <a:grpFill/>
          </p:grpSpPr>
          <p:sp>
            <p:nvSpPr>
              <p:cNvPr id="21" name="Дуга 20"/>
              <p:cNvSpPr/>
              <p:nvPr/>
            </p:nvSpPr>
            <p:spPr>
              <a:xfrm>
                <a:off x="1428728" y="5000636"/>
                <a:ext cx="2643491" cy="714380"/>
              </a:xfrm>
              <a:prstGeom prst="arc">
                <a:avLst/>
              </a:prstGeom>
              <a:grpFill/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Дуга 21"/>
              <p:cNvSpPr/>
              <p:nvPr/>
            </p:nvSpPr>
            <p:spPr>
              <a:xfrm flipH="1">
                <a:off x="1499881" y="5000636"/>
                <a:ext cx="2643491" cy="714380"/>
              </a:xfrm>
              <a:prstGeom prst="arc">
                <a:avLst/>
              </a:prstGeom>
              <a:grpFill/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051" name="Picture 3" descr="C:\Users\Ирина\Desktop\0003-001-Protivopolozhnye-grani-prjamougolnogo-parallelepipeda-rav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429132"/>
            <a:ext cx="2071692" cy="13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рина\Desktop\геометрия\начала Евкл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643182"/>
            <a:ext cx="5965391" cy="35623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50004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Руководство по математике «Начала» Евклида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7" name="Picture 5" descr="C:\Users\Ирина\Desktop\3f264341ea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2280930" cy="354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588a96167ee17f020dfacc66cc2c1871c8fa"/>
  <p:tag name="ISPRING_UUID" val="{1EA6912D-D187-4FB0-BACD-C157D9C6848C}"/>
  <p:tag name="ISPRING_RESOURCE_FOLDER" val="C:\Users\Ирина\Desktop\2\"/>
  <p:tag name="ISPRING_PRESENTATION_PATH" val="C:\Users\Ирина\Desktop\2.pptx"/>
  <p:tag name="ISPRING_PROJECT_FOLDER_UPDA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37</cp:revision>
  <dcterms:created xsi:type="dcterms:W3CDTF">2014-07-08T06:44:17Z</dcterms:created>
  <dcterms:modified xsi:type="dcterms:W3CDTF">2014-07-19T12:50:01Z</dcterms:modified>
</cp:coreProperties>
</file>